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8" r:id="rId5"/>
    <p:sldId id="268" r:id="rId6"/>
    <p:sldId id="269" r:id="rId7"/>
    <p:sldId id="275" r:id="rId8"/>
    <p:sldId id="271" r:id="rId9"/>
    <p:sldId id="270" r:id="rId10"/>
    <p:sldId id="272" r:id="rId11"/>
    <p:sldId id="273" r:id="rId12"/>
    <p:sldId id="266" r:id="rId13"/>
    <p:sldId id="274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26" autoAdjust="0"/>
    <p:restoredTop sz="86942" autoAdjust="0"/>
  </p:normalViewPr>
  <p:slideViewPr>
    <p:cSldViewPr snapToGrid="0" showGuides="1">
      <p:cViewPr varScale="1">
        <p:scale>
          <a:sx n="64" d="100"/>
          <a:sy n="64" d="100"/>
        </p:scale>
        <p:origin x="73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806" y="-12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Statistics here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C9-4D45-A079-9DF887D3CF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C9-4D45-A079-9DF887D3CF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C9-4D45-A079-9DF887D3CF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2004432"/>
        <c:axId val="562004112"/>
      </c:barChart>
      <c:catAx>
        <c:axId val="562004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112"/>
        <c:crosses val="autoZero"/>
        <c:auto val="1"/>
        <c:lblAlgn val="ctr"/>
        <c:lblOffset val="100"/>
        <c:noMultiLvlLbl val="0"/>
      </c:catAx>
      <c:valAx>
        <c:axId val="562004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E8-154A-9681-C6C3C60B7B5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E8-154A-9681-C6C3C60B7B5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E8-154A-9681-C6C3C60B7B5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E8-154A-9681-C6C3C60B7B55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73-484D-BAD2-07E653310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Safest Solutions Group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3A0E2-EC91-43B3-8A84-E61C2F7004D4}" type="datetime1">
              <a:rPr lang="en-US" smtClean="0"/>
              <a:t>11/26/2019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Product Sell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jpg>
</file>

<file path=ppt/media/image16.png>
</file>

<file path=ppt/media/image17.svg>
</file>

<file path=ppt/media/image18.JP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noProof="0"/>
              <a:t>Safest Solutions Group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969A1-D76B-4E28-B8F8-1C34B82E5749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BA7F4D-66B4-4E6E-B27E-DA43716744E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DD63ADF-AE7A-4AA4-AC38-D139F420C206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E0491-7241-4A70-9B6A-2368AFF5556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9CF19499-902D-4B49-8EDF-7E2AD03E35EE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0AD87-E39D-4CE3-9701-2E5C652AF4F1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0D04A4F8-DBA2-403A-A62F-34DEEE5F0F6A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06D57E-DE99-4B83-A38B-42CD7D3D792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1E468D06-94CB-410E-91F6-8AB47D207E67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9059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2940C-838C-49CE-AFC9-C449A47BF1C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6973BA8-8789-4D54-B3B0-9F536056AE4C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B4487-3B22-4DE0-90ED-03C0112FAD4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3935AA44-B348-45CB-A490-BD7FEBE9520C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BD626-5D9C-4E04-84DA-16276C113EE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DF34439-9410-45E8-9109-038B84C9E132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805FB6-98AE-4044-BE78-A9B2E1223F8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AF488A4D-22D7-4275-A9F9-7D9CA52A38F9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746A5-8A15-4D4B-BA2D-8BC07C76675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0EFBF36-9C4F-40C3-9C46-E30178EBC4F4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A02B8-CA38-4692-A856-129E1288444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F7A67E55-54EA-4E28-A593-0E8E450ED1B1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0D9240-0AF3-4F71-AB6B-D316ABBDCA8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9C9FF1C-5215-47BF-8372-A9AF5D246A43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807053-9D16-403C-AA52-13EB7101347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10DDFDA4-BC15-4F78-A2A4-01C3DCE57D14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57122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89ECDC-3279-46F2-81F3-8C36E19AFF3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1E4D564-70F7-4D61-90B8-B5C832ABC3ED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73DED-42FC-4BB7-B284-781F35BF34A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ED76FE4C-52C8-41B9-956F-6E96475F2087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631F73-B42C-43C6-9456-6355066425A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21F1D6B-D0B9-4B83-B6C7-1DEC07397BCC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31648C-1FE3-4436-B5CD-73CA2A04B3C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B9923735-2B81-4E79-BFE1-AD19D397926D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B9BF4A-66B8-4225-BFB3-ED39AD604CA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5907EB3F-D31F-4344-8208-DA4FBF22FCCB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6095C-F66C-4FAC-BF7D-9E6C88C2955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5311A62A-41B1-4C82-ADE0-906AC02CD4BC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DD8E19-4BEA-4938-A992-99821432D2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F232EA8-4D85-4C39-9587-F76156D740C7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CA295A-8DAB-4C6A-B48C-F5DFEB6F6AD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FC38CC24-0769-45A8-8DBC-493DE15962FE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2240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FF7EA-C29F-4841-BE89-B23A49A91BA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1A9E968-35F0-43C7-B3D8-D5FA7964C168}" type="datetime1">
              <a:rPr lang="en-US" noProof="0" smtClean="0"/>
              <a:t>11/26/2019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C496C-4308-4F98-A32E-6529CFB13FD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noProof="0"/>
              <a:t>Product Sell</a:t>
            </a:r>
            <a:endParaRPr lang="en-US" noProof="0" dirty="0"/>
          </a:p>
        </p:txBody>
      </p:sp>
      <p:sp>
        <p:nvSpPr>
          <p:cNvPr id="7" name="Header Placeholder 6">
            <a:extLst>
              <a:ext uri="{FF2B5EF4-FFF2-40B4-BE49-F238E27FC236}">
                <a16:creationId xmlns:a16="http://schemas.microsoft.com/office/drawing/2014/main" id="{DE8ECB18-090E-4F80-A4C2-CA8DADB9D84D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 noProof="0"/>
              <a:t>Safest Solutions Group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5719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00B390C-E732-4CE0-B226-BC35B6CDED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5500" y="-1270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BC980B1-B4F4-4E09-97A2-E054C1018AE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985500" y="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80303F-95EE-49C3-876E-4238DE2153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364" y="5681273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7E6409-E888-4F6A-A9A1-7D881D61F5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1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7E362A7-E1B5-46F2-9FA4-8D0C9CA914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FE6ADA-9C3A-4BFE-BA6B-85A546F556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E86D03-F737-4E51-A540-1942B7514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63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/>
              <a:t>25 November 2019</a:t>
            </a:r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/>
              <a:t>Product Presentation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www.contoso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Safest Solutions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look after your MOST VALUED possessions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9783" y="1258200"/>
            <a:ext cx="4341600" cy="4341600"/>
          </a:xfrm>
        </p:spPr>
      </p:pic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34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1783" y="1258656"/>
            <a:ext cx="4341600" cy="43416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safestsol@safestsolg.ni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http://www.ssg.ni/</a:t>
            </a: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Protection GUARANTEED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833" y="2841964"/>
            <a:ext cx="3591711" cy="2425495"/>
          </a:xfrm>
        </p:spPr>
        <p:txBody>
          <a:bodyPr/>
          <a:lstStyle/>
          <a:p>
            <a:pPr algn="l"/>
            <a:r>
              <a:rPr lang="en-US" sz="2400" dirty="0"/>
              <a:t>Pet Insurance</a:t>
            </a:r>
          </a:p>
          <a:p>
            <a:pPr algn="l"/>
            <a:r>
              <a:rPr lang="en-US" sz="2400" dirty="0"/>
              <a:t>Pet Workshops</a:t>
            </a:r>
          </a:p>
          <a:p>
            <a:pPr algn="l"/>
            <a:r>
              <a:rPr lang="en-US" sz="2400" dirty="0"/>
              <a:t>Pet Immunization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r="21081" b="6657"/>
          <a:stretch/>
        </p:blipFill>
        <p:spPr>
          <a:xfrm rot="10800000">
            <a:off x="3037164" y="1777284"/>
            <a:ext cx="6104971" cy="5415566"/>
          </a:xfrm>
          <a:effectLst>
            <a:softEdge rad="635000"/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HOLIDAY INSURANCE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 rot="5400000">
            <a:off x="5657598" y="240926"/>
            <a:ext cx="5780372" cy="529851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A7EDB62-3E60-F44C-AE34-9495623E004A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038696" y="1258200"/>
            <a:ext cx="4341600" cy="43416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39B0EC6D-03DD-4CEE-9979-34A964DCA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2774711"/>
            <a:ext cx="5011410" cy="651448"/>
          </a:xfrm>
        </p:spPr>
        <p:txBody>
          <a:bodyPr/>
          <a:lstStyle/>
          <a:p>
            <a:r>
              <a:rPr lang="en-US" dirty="0"/>
              <a:t>Those Special Moments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10F9F51E-A3D5-4726-BACE-D5CDD8A464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safestsolheart@ssg.NI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1501E1-4EA1-44EB-AF62-6F74678A23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http://safestsolheart.ni/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8802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Wedding moments</a:t>
            </a:r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Marriage contracts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tretch>
            <a:fillRect/>
          </a:stretch>
        </p:blipFill>
        <p:spPr>
          <a:xfrm>
            <a:off x="4637449" y="1630018"/>
            <a:ext cx="2917101" cy="4373217"/>
          </a:xfrm>
        </p:spPr>
      </p:pic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Wedding planning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Perfect purchase locations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BF6792A-AAC6-4630-A7A9-79AF8DAAD7AA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5691178" y="1258200"/>
            <a:ext cx="4341600" cy="4341600"/>
          </a:xfrm>
        </p:spPr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Perfect places to purchase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Your dream home</a:t>
            </a:r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7475708" y="4963450"/>
            <a:ext cx="4190829" cy="495389"/>
          </a:xfrm>
        </p:spPr>
        <p:txBody>
          <a:bodyPr/>
          <a:lstStyle/>
          <a:p>
            <a:r>
              <a:rPr lang="en-US" dirty="0"/>
              <a:t>Best contractual agreements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</a:t>
            </a:r>
          </a:p>
        </p:txBody>
      </p:sp>
      <p:graphicFrame>
        <p:nvGraphicFramePr>
          <p:cNvPr id="6" name="Chart 5" descr="column chart">
            <a:extLst>
              <a:ext uri="{FF2B5EF4-FFF2-40B4-BE49-F238E27FC236}">
                <a16:creationId xmlns:a16="http://schemas.microsoft.com/office/drawing/2014/main" id="{C062A1BC-6630-4B2A-9929-8780DBCEC3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8510050"/>
              </p:ext>
            </p:extLst>
          </p:nvPr>
        </p:nvGraphicFramePr>
        <p:xfrm>
          <a:off x="515938" y="1616856"/>
          <a:ext cx="6400677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7600994"/>
              </p:ext>
            </p:extLst>
          </p:nvPr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EE52E89-C526-4F73-86FB-0EB31587CD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406185"/>
              </p:ext>
            </p:extLst>
          </p:nvPr>
        </p:nvGraphicFramePr>
        <p:xfrm>
          <a:off x="515938" y="1610463"/>
          <a:ext cx="11150600" cy="392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120">
                  <a:extLst>
                    <a:ext uri="{9D8B030D-6E8A-4147-A177-3AD203B41FA5}">
                      <a16:colId xmlns:a16="http://schemas.microsoft.com/office/drawing/2014/main" val="278590061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28796583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175652853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320205786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509247184"/>
                    </a:ext>
                  </a:extLst>
                </a:gridCol>
              </a:tblGrid>
              <a:tr h="592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01</a:t>
                      </a:r>
                      <a:endParaRPr lang="en-IN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02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03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04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05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Item 01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5186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02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03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541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04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93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05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67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06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734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07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800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08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6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IN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b="1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27340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A9B47F-3DD8-4645-81DC-B88780643C07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797</Words>
  <Application>Microsoft Office PowerPoint</Application>
  <PresentationFormat>Widescreen</PresentationFormat>
  <Paragraphs>153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Corbel</vt:lpstr>
      <vt:lpstr>Office Theme</vt:lpstr>
      <vt:lpstr>Safest Solutions Group</vt:lpstr>
      <vt:lpstr>Protection GUARANTEED</vt:lpstr>
      <vt:lpstr>HOLIDAY INSURANCE </vt:lpstr>
      <vt:lpstr>Those Special Moments</vt:lpstr>
      <vt:lpstr>Wedding moments</vt:lpstr>
      <vt:lpstr>Perfect purchase locations</vt:lpstr>
      <vt:lpstr>Perfect places to purchase</vt:lpstr>
      <vt:lpstr>Chart</vt:lpstr>
      <vt:lpstr>Table</vt:lpstr>
      <vt:lpstr>team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2019-11-24T14:38:46Z</dcterms:created>
  <dcterms:modified xsi:type="dcterms:W3CDTF">2019-11-26T11:34:08Z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